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0" r:id="rId4"/>
    <p:sldId id="281" r:id="rId5"/>
    <p:sldId id="282" r:id="rId6"/>
    <p:sldId id="283" r:id="rId7"/>
    <p:sldId id="263" r:id="rId8"/>
    <p:sldId id="284" r:id="rId9"/>
    <p:sldId id="286" r:id="rId10"/>
    <p:sldId id="285" r:id="rId11"/>
    <p:sldId id="287" r:id="rId12"/>
    <p:sldId id="288" r:id="rId13"/>
    <p:sldId id="268" r:id="rId14"/>
    <p:sldId id="289" r:id="rId15"/>
    <p:sldId id="290" r:id="rId16"/>
    <p:sldId id="279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3" autoAdjust="0"/>
    <p:restoredTop sz="90057" autoAdjust="0"/>
  </p:normalViewPr>
  <p:slideViewPr>
    <p:cSldViewPr snapToGrid="0">
      <p:cViewPr>
        <p:scale>
          <a:sx n="46" d="100"/>
          <a:sy n="46" d="100"/>
        </p:scale>
        <p:origin x="-195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43E8B-6CD3-4AAF-B215-EFDD456C17A2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FAC50-BC84-4528-A8D8-1C37597C7A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642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Do</a:t>
            </a:r>
            <a:r>
              <a:rPr lang="sk-SK" baseline="0" dirty="0" smtClean="0"/>
              <a:t> bieleho poľa vložte názov školy a triedu, ktorá pracovala na projekte.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8124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10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108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420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489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48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48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2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42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42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42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42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42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10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10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prípade potreby si</a:t>
            </a:r>
            <a:r>
              <a:rPr lang="sk-SK" baseline="0" dirty="0" smtClean="0"/>
              <a:t> môžete pridať ďalšie </a:t>
            </a:r>
            <a:r>
              <a:rPr lang="sk-SK" baseline="0" dirty="0" err="1" smtClean="0"/>
              <a:t>slajdy</a:t>
            </a:r>
            <a:r>
              <a:rPr lang="sk-SK" baseline="0" dirty="0" smtClean="0"/>
              <a:t> duplikovaním pôvodného.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AC50-BC84-4528-A8D8-1C37597C7A9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10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49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20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25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80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3481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262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6487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420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423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87600" y="2199600"/>
            <a:ext cx="10807200" cy="4078800"/>
          </a:xfrm>
        </p:spPr>
        <p:txBody>
          <a:bodyPr>
            <a:normAutofit/>
          </a:bodyPr>
          <a:lstStyle>
            <a:lvl1pPr>
              <a:defRPr lang="en-US" sz="1200" b="0" i="0" u="none" strike="noStrike" smtClean="0">
                <a:effectLst/>
              </a:defRPr>
            </a:lvl1pPr>
          </a:lstStyle>
          <a:p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Sem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vložte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fotografie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zo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vzdelávacích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aktivít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.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Odporúčame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vybrať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 a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zdokumentovať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v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každom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vzdelávacom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bloku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aspoň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1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vzdelávaciu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aktivitu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.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Môžete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vložiť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aj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krátky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komentár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894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87600" y="2199600"/>
            <a:ext cx="10807200" cy="4078800"/>
          </a:xfrm>
        </p:spPr>
        <p:txBody>
          <a:bodyPr>
            <a:normAutofit/>
          </a:bodyPr>
          <a:lstStyle>
            <a:lvl1pPr rtl="0">
              <a:defRPr lang="en-US" sz="1200" b="0" i="0" u="none" strike="noStrike" smtClean="0">
                <a:effectLst/>
              </a:defRPr>
            </a:lvl1pPr>
          </a:lstStyle>
          <a:p>
            <a:pPr rtl="0"/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Sem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vložte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fotografie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z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priebehu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hry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.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Odporúčame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zdokumentovať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jednotlivé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kroky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hry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: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získavanie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peňazí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,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tvorba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budov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,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tvorba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mestských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častí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,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budovanie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centra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,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prezentácia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mesta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.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Môžete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vložiť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aj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krátky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komentár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. </a:t>
            </a:r>
            <a:endParaRPr lang="en-US" b="0" dirty="0" smtClean="0">
              <a:effectLst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87600" y="2199600"/>
            <a:ext cx="10807200" cy="4078800"/>
          </a:xfrm>
        </p:spPr>
        <p:txBody>
          <a:bodyPr>
            <a:normAutofit/>
          </a:bodyPr>
          <a:lstStyle>
            <a:lvl1pPr rtl="0">
              <a:defRPr lang="en-US" sz="1200" b="0" i="0" u="none" strike="noStrike" smtClean="0">
                <a:effectLst/>
              </a:defRPr>
            </a:lvl1pPr>
          </a:lstStyle>
          <a:p>
            <a:pPr rtl="0"/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Sem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vložte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fotografie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zo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záverečnej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prezentácie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projektu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: „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Pochváľte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sa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svojím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mestom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“.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Môžete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vložiť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aj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krátky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komentár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. </a:t>
            </a:r>
            <a:endParaRPr lang="en-US" b="0" dirty="0" smtClean="0">
              <a:effectLst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87600" y="2199600"/>
            <a:ext cx="10807200" cy="3970800"/>
          </a:xfrm>
        </p:spPr>
        <p:txBody>
          <a:bodyPr>
            <a:normAutofit/>
          </a:bodyPr>
          <a:lstStyle>
            <a:lvl1pPr rtl="0">
              <a:defRPr lang="en-US" sz="1200" b="0" i="0" u="none" strike="noStrike" smtClean="0">
                <a:effectLst/>
              </a:defRPr>
            </a:lvl1pPr>
          </a:lstStyle>
          <a:p>
            <a:pPr rtl="0"/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Sem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vložte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fotografiu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vášho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Calibri" charset="0"/>
              </a:rPr>
              <a:t>mesta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. </a:t>
            </a:r>
            <a:endParaRPr lang="en-US" b="0" dirty="0" smtClean="0">
              <a:effectLst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63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3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085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8F12-490D-4376-98E6-FF7004932360}" type="datetimeFigureOut">
              <a:rPr lang="sk-SK" smtClean="0"/>
              <a:t>26.04.2017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2613A-86CA-4C3B-82E6-8731358C21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4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993073" y="5850531"/>
            <a:ext cx="6141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ZŠ Okružná 17, Michalovce, III.E</a:t>
            </a:r>
            <a:endParaRPr lang="sk-SK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53681" y="1154112"/>
            <a:ext cx="11283728" cy="67468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mesto: KOZMOCITY Stavba mestských            častí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9728" r="5690" b="6508"/>
          <a:stretch/>
        </p:blipFill>
        <p:spPr>
          <a:xfrm>
            <a:off x="290945" y="1974273"/>
            <a:ext cx="6442363" cy="336894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97" y="3325091"/>
            <a:ext cx="5642412" cy="31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24253" y="1257300"/>
            <a:ext cx="10962475" cy="67468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mesto: KOZMOCITY    Centrum mesta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t="-7348" r="12707" b="7348"/>
          <a:stretch/>
        </p:blipFill>
        <p:spPr>
          <a:xfrm>
            <a:off x="1020811" y="1798058"/>
            <a:ext cx="4753879" cy="35844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90" y="3273568"/>
            <a:ext cx="5812039" cy="32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5800" y="1174174"/>
            <a:ext cx="9829800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Naše mesto „KOZMOCITY“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3"/>
          <p:cNvSpPr txBox="1">
            <a:spLocks/>
          </p:cNvSpPr>
          <p:nvPr/>
        </p:nvSpPr>
        <p:spPr>
          <a:xfrm>
            <a:off x="332509" y="2205005"/>
            <a:ext cx="12011891" cy="5366504"/>
          </a:xfrm>
          <a:prstGeom prst="rect">
            <a:avLst/>
          </a:prstGeom>
        </p:spPr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5230" r="-422" b="8707"/>
          <a:stretch/>
        </p:blipFill>
        <p:spPr>
          <a:xfrm>
            <a:off x="1267691" y="1976405"/>
            <a:ext cx="9589853" cy="45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7600" y="1257300"/>
            <a:ext cx="9828000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Záverečná prezentácia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985096"/>
            <a:ext cx="6079548" cy="34190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72" y="3106923"/>
            <a:ext cx="5967833" cy="33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7600" y="1257300"/>
            <a:ext cx="9828000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Záverečná prezentácia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4" y="2047442"/>
            <a:ext cx="6188857" cy="34805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11" y="3398260"/>
            <a:ext cx="5644186" cy="31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7600" y="1257300"/>
            <a:ext cx="10763182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Ocenenie žiakov „Diplom malého finančníka“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1"/>
          <a:stretch/>
        </p:blipFill>
        <p:spPr>
          <a:xfrm>
            <a:off x="1188618" y="2021898"/>
            <a:ext cx="9973998" cy="446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5800" y="1174174"/>
            <a:ext cx="9829800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„Priraď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pomenuj“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3"/>
          <p:cNvSpPr txBox="1">
            <a:spLocks/>
          </p:cNvSpPr>
          <p:nvPr/>
        </p:nvSpPr>
        <p:spPr>
          <a:xfrm>
            <a:off x="332509" y="2205005"/>
            <a:ext cx="12011891" cy="5366504"/>
          </a:xfrm>
          <a:prstGeom prst="rect">
            <a:avLst/>
          </a:prstGeom>
        </p:spPr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7" y="3532909"/>
            <a:ext cx="5375891" cy="30233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86" y="1934841"/>
            <a:ext cx="4771200" cy="26832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28" y="3727573"/>
            <a:ext cx="5029200" cy="28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5800" y="1174174"/>
            <a:ext cx="9829800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„Inštrukcia“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3"/>
          <p:cNvSpPr txBox="1">
            <a:spLocks/>
          </p:cNvSpPr>
          <p:nvPr/>
        </p:nvSpPr>
        <p:spPr>
          <a:xfrm>
            <a:off x="332509" y="2205005"/>
            <a:ext cx="12011891" cy="5366504"/>
          </a:xfrm>
          <a:prstGeom prst="rect">
            <a:avLst/>
          </a:prstGeom>
        </p:spPr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5" y="2007840"/>
            <a:ext cx="5029200" cy="28283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7" r="12522" b="24435"/>
          <a:stretch/>
        </p:blipFill>
        <p:spPr>
          <a:xfrm>
            <a:off x="3075709" y="3467420"/>
            <a:ext cx="4818937" cy="29241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r="16228"/>
          <a:stretch/>
        </p:blipFill>
        <p:spPr>
          <a:xfrm>
            <a:off x="311727" y="1964081"/>
            <a:ext cx="4094018" cy="30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5800" y="1174174"/>
            <a:ext cx="9829800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„Lucka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jej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rozhodnutia“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3"/>
          <p:cNvSpPr txBox="1">
            <a:spLocks/>
          </p:cNvSpPr>
          <p:nvPr/>
        </p:nvSpPr>
        <p:spPr>
          <a:xfrm>
            <a:off x="332509" y="2205005"/>
            <a:ext cx="12011891" cy="5366504"/>
          </a:xfrm>
          <a:prstGeom prst="rect">
            <a:avLst/>
          </a:prstGeom>
        </p:spPr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1"/>
          <a:stretch/>
        </p:blipFill>
        <p:spPr>
          <a:xfrm>
            <a:off x="5621883" y="3019171"/>
            <a:ext cx="2555360" cy="3503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88"/>
          <a:stretch/>
        </p:blipFill>
        <p:spPr>
          <a:xfrm>
            <a:off x="332508" y="2000368"/>
            <a:ext cx="4453743" cy="30918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6" y="4125587"/>
            <a:ext cx="4261847" cy="2396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34" y="2000368"/>
            <a:ext cx="4218709" cy="23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5800" y="1174174"/>
            <a:ext cx="9829800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„Lano“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3"/>
          <p:cNvSpPr txBox="1">
            <a:spLocks/>
          </p:cNvSpPr>
          <p:nvPr/>
        </p:nvSpPr>
        <p:spPr>
          <a:xfrm>
            <a:off x="332509" y="2205005"/>
            <a:ext cx="12011891" cy="5366504"/>
          </a:xfrm>
          <a:prstGeom prst="rect">
            <a:avLst/>
          </a:prstGeom>
        </p:spPr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0" y="1893277"/>
            <a:ext cx="8012257" cy="45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5800" y="1174174"/>
            <a:ext cx="9829800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„Čo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sporenie“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3"/>
          <p:cNvSpPr txBox="1">
            <a:spLocks/>
          </p:cNvSpPr>
          <p:nvPr/>
        </p:nvSpPr>
        <p:spPr>
          <a:xfrm>
            <a:off x="332509" y="2205005"/>
            <a:ext cx="12011891" cy="5366504"/>
          </a:xfrm>
          <a:prstGeom prst="rect">
            <a:avLst/>
          </a:prstGeom>
        </p:spPr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3"/>
          <a:stretch/>
        </p:blipFill>
        <p:spPr>
          <a:xfrm>
            <a:off x="332509" y="2077600"/>
            <a:ext cx="5278582" cy="43786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6"/>
          <a:stretch/>
        </p:blipFill>
        <p:spPr>
          <a:xfrm>
            <a:off x="5153891" y="2137995"/>
            <a:ext cx="6670964" cy="42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24254" y="1257300"/>
            <a:ext cx="11346072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mesto: KOZMOCITY Výroba „</a:t>
            </a:r>
            <a:r>
              <a:rPr lang="sk-SK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kozmixákov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Zástupný symbol pro obrázek 10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3" y="1983491"/>
            <a:ext cx="2612431" cy="4641799"/>
          </a:xfrm>
        </p:spPr>
      </p:pic>
      <p:sp>
        <p:nvSpPr>
          <p:cNvPr id="5" name="Picture Placeholder 3"/>
          <p:cNvSpPr txBox="1">
            <a:spLocks/>
          </p:cNvSpPr>
          <p:nvPr/>
        </p:nvSpPr>
        <p:spPr>
          <a:xfrm>
            <a:off x="840000" y="2352000"/>
            <a:ext cx="10807200" cy="4277400"/>
          </a:xfrm>
          <a:prstGeom prst="rect">
            <a:avLst/>
          </a:prstGeom>
        </p:spPr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97" y="1983491"/>
            <a:ext cx="2766929" cy="464590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9640"/>
          <a:stretch/>
        </p:blipFill>
        <p:spPr>
          <a:xfrm>
            <a:off x="2909455" y="1983491"/>
            <a:ext cx="3001636" cy="464591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8"/>
          <a:stretch/>
        </p:blipFill>
        <p:spPr>
          <a:xfrm>
            <a:off x="5911091" y="1983491"/>
            <a:ext cx="3286125" cy="46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24253" y="1257300"/>
            <a:ext cx="11283729" cy="67468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mesto: KOZMOCITY Delenie úloh v tímoch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31" t="-24718" r="-107331" b="45056"/>
          <a:stretch/>
        </p:blipFill>
        <p:spPr>
          <a:xfrm>
            <a:off x="4703618" y="276224"/>
            <a:ext cx="3543300" cy="502313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6"/>
          <a:stretch/>
        </p:blipFill>
        <p:spPr>
          <a:xfrm>
            <a:off x="4261190" y="2003259"/>
            <a:ext cx="3113022" cy="449912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6" t="18178" r="13748"/>
          <a:stretch/>
        </p:blipFill>
        <p:spPr>
          <a:xfrm>
            <a:off x="313658" y="2003259"/>
            <a:ext cx="3947532" cy="296396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t="6789" r="13748" b="15325"/>
          <a:stretch/>
        </p:blipFill>
        <p:spPr>
          <a:xfrm>
            <a:off x="7374212" y="2091038"/>
            <a:ext cx="44124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11727" y="1257300"/>
            <a:ext cx="11658600" cy="67468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mesto: KOZMOCITY      Stavba budov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4" y="1923761"/>
            <a:ext cx="5029200" cy="28283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8"/>
          <a:stretch/>
        </p:blipFill>
        <p:spPr>
          <a:xfrm>
            <a:off x="4975488" y="3558597"/>
            <a:ext cx="3856783" cy="29817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t="10009" r="21106"/>
          <a:stretch/>
        </p:blipFill>
        <p:spPr>
          <a:xfrm>
            <a:off x="8832271" y="2007628"/>
            <a:ext cx="2888673" cy="32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270</Words>
  <Application>Microsoft Office PowerPoint</Application>
  <PresentationFormat>Vlastní</PresentationFormat>
  <Paragraphs>46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Motív balíka Office</vt:lpstr>
      <vt:lpstr>Prezentace aplikace PowerPoint</vt:lpstr>
      <vt:lpstr>Aktivita „Priraď a pomenuj“</vt:lpstr>
      <vt:lpstr>Aktivita „Inštrukcia“</vt:lpstr>
      <vt:lpstr>Aktivita „Lucka a jej rozhodnutia“</vt:lpstr>
      <vt:lpstr>Aktivita „Lano“</vt:lpstr>
      <vt:lpstr>Aktivita „Čo je sporenie“</vt:lpstr>
      <vt:lpstr>Naše mesto: KOZMOCITY Výroba „kozmixákov“</vt:lpstr>
      <vt:lpstr>Naše mesto: KOZMOCITY Delenie úloh v tímoch</vt:lpstr>
      <vt:lpstr>Naše mesto: KOZMOCITY      Stavba budov</vt:lpstr>
      <vt:lpstr>Naše mesto: KOZMOCITY Stavba mestských            častí</vt:lpstr>
      <vt:lpstr>Naše mesto: KOZMOCITY    Centrum mesta</vt:lpstr>
      <vt:lpstr>            Naše mesto „KOZMOCITY“</vt:lpstr>
      <vt:lpstr>Záverečná prezentácia</vt:lpstr>
      <vt:lpstr>Záverečná prezentácia</vt:lpstr>
      <vt:lpstr>Ocenenie žiakov „Diplom malého finančníka“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Nadežda Palušová</dc:creator>
  <cp:lastModifiedBy>Alena Kuchárová</cp:lastModifiedBy>
  <cp:revision>29</cp:revision>
  <dcterms:created xsi:type="dcterms:W3CDTF">2017-01-12T07:36:30Z</dcterms:created>
  <dcterms:modified xsi:type="dcterms:W3CDTF">2017-04-26T17:21:50Z</dcterms:modified>
</cp:coreProperties>
</file>